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2E2A"/>
    <a:srgbClr val="A1C9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792" autoAdjust="0"/>
  </p:normalViewPr>
  <p:slideViewPr>
    <p:cSldViewPr snapToGrid="0">
      <p:cViewPr varScale="1">
        <p:scale>
          <a:sx n="62" d="100"/>
          <a:sy n="62" d="100"/>
        </p:scale>
        <p:origin x="828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5A567F-5A93-4B4C-90BD-62FF48C26D41}" type="datetimeFigureOut">
              <a:rPr lang="en-SG" smtClean="0"/>
              <a:t>28/6/2021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7F00C-6CDE-4C00-9F71-564C8E6AA46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818501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07F00C-6CDE-4C00-9F71-564C8E6AA46A}" type="slidenum">
              <a:rPr lang="en-SG" smtClean="0"/>
              <a:t>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67536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134E9-10ED-4F1B-9859-5520E028FC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565ACB-EDF5-42D9-BA71-4DF1897D84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CBFFD0-05E0-40A3-9B6D-0D33441D1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9AF7D-EFAA-44E7-9A0A-6E9DE82F5295}" type="datetimeFigureOut">
              <a:rPr lang="en-SG" smtClean="0"/>
              <a:t>28/6/2021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FC313D-2B54-4FD3-829C-391960204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EAF754-9E41-4BCA-A36B-8FBD61679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66448-1740-409D-86F5-32D63C57F664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239885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866EF-4A80-4FEF-B23F-05E7F535B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66F3C3-6575-4382-935A-55D7D0D74C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8DC2C4-B2BF-444D-9EAF-252BA4FE0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9AF7D-EFAA-44E7-9A0A-6E9DE82F5295}" type="datetimeFigureOut">
              <a:rPr lang="en-SG" smtClean="0"/>
              <a:t>28/6/2021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435501-29A1-4F5E-8396-6B8603C41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9C7961-C452-4DBD-835D-ED84E81A5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66448-1740-409D-86F5-32D63C57F664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81789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9ED333-3155-45E0-A76C-E65CF70B2E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005E5D-9449-412E-A0AD-AF6736EF9B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40C6F-1BAC-4D03-8DDA-4C0E707D9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9AF7D-EFAA-44E7-9A0A-6E9DE82F5295}" type="datetimeFigureOut">
              <a:rPr lang="en-SG" smtClean="0"/>
              <a:t>28/6/2021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C1D5C0-A11A-47D5-860C-BABDC2C8B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EF4DF1-5E4F-4854-8CD1-7E1A90724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66448-1740-409D-86F5-32D63C57F664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6843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459AE-3AFC-4CB9-868F-1882EF646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0DC936-7BE5-4471-9CF1-6E45838E5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E034BD-7204-4372-8431-470F6B74B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9AF7D-EFAA-44E7-9A0A-6E9DE82F5295}" type="datetimeFigureOut">
              <a:rPr lang="en-SG" smtClean="0"/>
              <a:t>28/6/2021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EE4297-AC81-45C7-8DDC-F873006F0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805438-9FB9-48FC-A6A8-858BDF01F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66448-1740-409D-86F5-32D63C57F664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044959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2E5AE-B099-4DE2-9592-CE87B7D1B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DFEF6F-25BD-4259-BF5E-0A20A82E8B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DCA092-F7D9-4682-B6CC-DBBC7FD1F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9AF7D-EFAA-44E7-9A0A-6E9DE82F5295}" type="datetimeFigureOut">
              <a:rPr lang="en-SG" smtClean="0"/>
              <a:t>28/6/2021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DC2BB1-AAA1-4F92-B02F-D6A62DC63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C7881F-EA6F-420E-9B3B-97F76F525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66448-1740-409D-86F5-32D63C57F664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74074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F70EC-3A9D-4368-ADA7-1B066D098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C818E-FAFE-4145-8218-F3CFC2EA24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CAF22F-45D5-4376-B5CC-94F9A0A9FA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13AC4F-1F4D-4908-A9B9-8B2A2E84C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9AF7D-EFAA-44E7-9A0A-6E9DE82F5295}" type="datetimeFigureOut">
              <a:rPr lang="en-SG" smtClean="0"/>
              <a:t>28/6/2021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66839A-DB8F-442F-BA8D-207E6D070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70197F-9136-44E4-BBAF-4A7CB0618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66448-1740-409D-86F5-32D63C57F664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042395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6E3C6-C14D-4EF2-B35A-6F92EEDF2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A63C6B-C543-4F0D-A6D8-58773EC9F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2E0564-3D5D-406D-82BC-B9625782BF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6667E7-7478-4D3B-BF52-7DF671F7EE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E9A9F4-955E-4E7C-A761-57B2D500B0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ACA236-176D-4804-A296-5B7916240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9AF7D-EFAA-44E7-9A0A-6E9DE82F5295}" type="datetimeFigureOut">
              <a:rPr lang="en-SG" smtClean="0"/>
              <a:t>28/6/2021</a:t>
            </a:fld>
            <a:endParaRPr lang="en-S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853FC3-58CF-4982-B92B-8B3096839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08E48D-79D8-43E7-8645-A6F2A3DB2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66448-1740-409D-86F5-32D63C57F664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648307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907DC-36EE-434A-AB74-120DF0AC3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553EA3-9B7B-4783-A6BD-7598A14F4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9AF7D-EFAA-44E7-9A0A-6E9DE82F5295}" type="datetimeFigureOut">
              <a:rPr lang="en-SG" smtClean="0"/>
              <a:t>28/6/2021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E5A56F-7A4C-4108-89D5-8BE81CAD4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A9B56D-EB47-4E06-A19D-2E363E0E8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66448-1740-409D-86F5-32D63C57F664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31118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82A0AD-2820-4037-BBC3-E2BAC3DE3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9AF7D-EFAA-44E7-9A0A-6E9DE82F5295}" type="datetimeFigureOut">
              <a:rPr lang="en-SG" smtClean="0"/>
              <a:t>28/6/2021</a:t>
            </a:fld>
            <a:endParaRPr lang="en-S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098415-CDB3-4DF0-9656-D2D727FE5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6A3B2D-3C59-4622-AD63-761F08D58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66448-1740-409D-86F5-32D63C57F664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51652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14EAD-6126-494B-B4B2-C292CF9F4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F8B079-A75A-44FC-AE0A-97FB9032C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5D595D-F872-4B27-A8B5-899C0B3CCE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4885D4-0B50-4C2C-8EB4-A3CAE89CE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9AF7D-EFAA-44E7-9A0A-6E9DE82F5295}" type="datetimeFigureOut">
              <a:rPr lang="en-SG" smtClean="0"/>
              <a:t>28/6/2021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B27160-0AA7-41D7-9102-14A19BF7A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BFEA3A-C93C-4602-AD7A-7E468062B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66448-1740-409D-86F5-32D63C57F664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15892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3E1BA-6572-47AF-B06D-53A58A1B6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318F56-DC6D-4EAB-9F54-9E2999FC8C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9E4AC9-2117-4F09-9DF8-8BF4316F26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AEEA31-0341-46A5-A3B6-7897AFFF6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9AF7D-EFAA-44E7-9A0A-6E9DE82F5295}" type="datetimeFigureOut">
              <a:rPr lang="en-SG" smtClean="0"/>
              <a:t>28/6/2021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016AA3-8EAF-43D8-893B-A0D963B39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99DD49-1808-439B-ABF8-0ECCBBC52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566448-1740-409D-86F5-32D63C57F664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50977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2E97CE8-9A37-413E-8A6F-6AC42B0A3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6B93-1C84-47AF-8250-162607487F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71BE7A-FA0E-486E-B1A5-6E3C7199E7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D9AF7D-EFAA-44E7-9A0A-6E9DE82F5295}" type="datetimeFigureOut">
              <a:rPr lang="en-SG" smtClean="0"/>
              <a:t>28/6/2021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8598DF-6D98-40F9-93C2-7E7D014D0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FC6091-0887-4000-9A1B-6D10797E7C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66448-1740-409D-86F5-32D63C57F664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54612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BC20BA3-5863-451D-B608-4A45BA5A27C8}"/>
              </a:ext>
            </a:extLst>
          </p:cNvPr>
          <p:cNvCxnSpPr/>
          <p:nvPr/>
        </p:nvCxnSpPr>
        <p:spPr>
          <a:xfrm>
            <a:off x="4620655" y="-469900"/>
            <a:ext cx="0" cy="8089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845F9EB-DA8C-4325-BC04-A3785928DE30}"/>
              </a:ext>
            </a:extLst>
          </p:cNvPr>
          <p:cNvCxnSpPr/>
          <p:nvPr/>
        </p:nvCxnSpPr>
        <p:spPr>
          <a:xfrm>
            <a:off x="7787189" y="-469900"/>
            <a:ext cx="0" cy="8089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21D3C77-2285-4419-ADFF-26BAB479A48E}"/>
              </a:ext>
            </a:extLst>
          </p:cNvPr>
          <p:cNvCxnSpPr/>
          <p:nvPr/>
        </p:nvCxnSpPr>
        <p:spPr>
          <a:xfrm>
            <a:off x="-647700" y="2211510"/>
            <a:ext cx="13271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546DD42-99B3-4FEF-8996-D514944F0F77}"/>
              </a:ext>
            </a:extLst>
          </p:cNvPr>
          <p:cNvCxnSpPr/>
          <p:nvPr/>
        </p:nvCxnSpPr>
        <p:spPr>
          <a:xfrm>
            <a:off x="-539750" y="5374702"/>
            <a:ext cx="13271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B5209195-0C9A-4771-ABB9-AFE440C606D7}"/>
              </a:ext>
            </a:extLst>
          </p:cNvPr>
          <p:cNvSpPr txBox="1"/>
          <p:nvPr/>
        </p:nvSpPr>
        <p:spPr>
          <a:xfrm>
            <a:off x="2679700" y="723900"/>
            <a:ext cx="368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X</a:t>
            </a:r>
            <a:endParaRPr lang="en-SG" sz="2800" b="1" dirty="0"/>
          </a:p>
        </p:txBody>
      </p:sp>
      <p:sp>
        <p:nvSpPr>
          <p:cNvPr id="50" name="Title 1">
            <a:extLst>
              <a:ext uri="{FF2B5EF4-FFF2-40B4-BE49-F238E27FC236}">
                <a16:creationId xmlns:a16="http://schemas.microsoft.com/office/drawing/2014/main" id="{D9600F4B-4B45-4E0B-89B1-415507DF0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29661"/>
            <a:ext cx="11044719" cy="1124900"/>
          </a:xfrm>
        </p:spPr>
        <p:txBody>
          <a:bodyPr>
            <a:normAutofit fontScale="90000"/>
          </a:bodyPr>
          <a:lstStyle/>
          <a:p>
            <a:r>
              <a:rPr lang="en-US" dirty="0"/>
              <a:t>#DifferenceMakers Social Media Profile Photo Frame - Template</a:t>
            </a:r>
            <a:endParaRPr lang="en-SG" dirty="0"/>
          </a:p>
        </p:txBody>
      </p:sp>
      <p:pic>
        <p:nvPicPr>
          <p:cNvPr id="3" name="Picture 2" descr="Chart, shape&#10;&#10;Description automatically generated">
            <a:extLst>
              <a:ext uri="{FF2B5EF4-FFF2-40B4-BE49-F238E27FC236}">
                <a16:creationId xmlns:a16="http://schemas.microsoft.com/office/drawing/2014/main" id="{5F751066-816F-4897-8423-C1451F97CC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585" y="1991359"/>
            <a:ext cx="3475021" cy="345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773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11</Words>
  <Application>Microsoft Office PowerPoint</Application>
  <PresentationFormat>Widescreen</PresentationFormat>
  <Paragraphs>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#DifferenceMakers Social Media Profile Photo Frame - Template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Lin (ISCA)</dc:creator>
  <cp:lastModifiedBy>Michelle Lin (ISCA)</cp:lastModifiedBy>
  <cp:revision>23</cp:revision>
  <dcterms:created xsi:type="dcterms:W3CDTF">2021-06-15T03:53:21Z</dcterms:created>
  <dcterms:modified xsi:type="dcterms:W3CDTF">2021-06-28T08:33:11Z</dcterms:modified>
</cp:coreProperties>
</file>